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embeddedFontLst>
    <p:embeddedFont>
      <p:font typeface="Nunito"/>
      <p:regular r:id="rId6"/>
      <p:bold r:id="rId7"/>
      <p:italic r:id="rId8"/>
      <p:boldItalic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0" roundtripDataSignature="AMtx7mizVvZsYTE9TxBhr0g/rqH8E/Pv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0" Type="http://customschemas.google.com/relationships/presentationmetadata" Target="metadata"/><Relationship Id="rId9" Type="http://schemas.openxmlformats.org/officeDocument/2006/relationships/font" Target="fonts/Nunito-boldItalic.fntdata"/><Relationship Id="rId5" Type="http://schemas.openxmlformats.org/officeDocument/2006/relationships/slide" Target="slides/slide1.xml"/><Relationship Id="rId6" Type="http://schemas.openxmlformats.org/officeDocument/2006/relationships/font" Target="fonts/Nunito-regular.fntdata"/><Relationship Id="rId7" Type="http://schemas.openxmlformats.org/officeDocument/2006/relationships/font" Target="fonts/Nunito-bold.fntdata"/><Relationship Id="rId8" Type="http://schemas.openxmlformats.org/officeDocument/2006/relationships/font" Target="fonts/Nunito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6140536" y="3846632"/>
            <a:ext cx="1627091" cy="1627091"/>
          </a:xfrm>
          <a:custGeom>
            <a:rect b="b" l="l" r="r" t="t"/>
            <a:pathLst>
              <a:path extrusionOk="0" h="45840" w="45840">
                <a:moveTo>
                  <a:pt x="17431" y="1"/>
                </a:moveTo>
                <a:cubicBezTo>
                  <a:pt x="16920" y="9407"/>
                  <a:pt x="9395" y="16932"/>
                  <a:pt x="1" y="17444"/>
                </a:cubicBezTo>
                <a:lnTo>
                  <a:pt x="1" y="45840"/>
                </a:lnTo>
                <a:cubicBezTo>
                  <a:pt x="12514" y="45578"/>
                  <a:pt x="23825" y="40399"/>
                  <a:pt x="32076" y="32160"/>
                </a:cubicBezTo>
                <a:cubicBezTo>
                  <a:pt x="31409" y="30755"/>
                  <a:pt x="31028" y="29183"/>
                  <a:pt x="31028" y="27528"/>
                </a:cubicBezTo>
                <a:cubicBezTo>
                  <a:pt x="31028" y="21599"/>
                  <a:pt x="35839" y="16789"/>
                  <a:pt x="41768" y="16789"/>
                </a:cubicBezTo>
                <a:cubicBezTo>
                  <a:pt x="41958" y="16789"/>
                  <a:pt x="42149" y="16801"/>
                  <a:pt x="42339" y="16801"/>
                </a:cubicBezTo>
                <a:cubicBezTo>
                  <a:pt x="44471" y="11609"/>
                  <a:pt x="45709" y="5942"/>
                  <a:pt x="45840" y="1"/>
                </a:cubicBezTo>
                <a:close/>
              </a:path>
            </a:pathLst>
          </a:custGeom>
          <a:solidFill>
            <a:srgbClr val="3D76BC"/>
          </a:solidFill>
          <a:ln>
            <a:noFill/>
          </a:ln>
        </p:spPr>
        <p:txBody>
          <a:bodyPr anchorCtr="0" anchor="ctr" bIns="91425" lIns="91425" spcFirstLastPara="1" rIns="18287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D</a:t>
            </a:r>
            <a:endParaRPr b="1" i="0" sz="40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7315845" y="4516494"/>
            <a:ext cx="614489" cy="614489"/>
          </a:xfrm>
          <a:custGeom>
            <a:rect b="b" l="l" r="r" t="t"/>
            <a:pathLst>
              <a:path extrusionOk="0" h="17312" w="17312">
                <a:moveTo>
                  <a:pt x="8656" y="0"/>
                </a:moveTo>
                <a:cubicBezTo>
                  <a:pt x="3870" y="0"/>
                  <a:pt x="0" y="3870"/>
                  <a:pt x="0" y="8656"/>
                </a:cubicBezTo>
                <a:cubicBezTo>
                  <a:pt x="0" y="13442"/>
                  <a:pt x="3870" y="17312"/>
                  <a:pt x="8656" y="17312"/>
                </a:cubicBezTo>
                <a:cubicBezTo>
                  <a:pt x="13442" y="17312"/>
                  <a:pt x="17312" y="13442"/>
                  <a:pt x="17312" y="8656"/>
                </a:cubicBezTo>
                <a:cubicBezTo>
                  <a:pt x="17312" y="3870"/>
                  <a:pt x="13442" y="0"/>
                  <a:pt x="8656" y="0"/>
                </a:cubicBezTo>
                <a:close/>
              </a:path>
            </a:pathLst>
          </a:custGeom>
          <a:solidFill>
            <a:srgbClr val="3D76B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8084975" y="4081350"/>
            <a:ext cx="3502200" cy="2293500"/>
          </a:xfrm>
          <a:prstGeom prst="roundRect">
            <a:avLst>
              <a:gd fmla="val 7657" name="adj"/>
            </a:avLst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6140535" y="2146493"/>
            <a:ext cx="1627091" cy="1627481"/>
          </a:xfrm>
          <a:custGeom>
            <a:rect b="b" l="l" r="r" t="t"/>
            <a:pathLst>
              <a:path extrusionOk="0" h="45851" w="45840">
                <a:moveTo>
                  <a:pt x="1" y="0"/>
                </a:moveTo>
                <a:lnTo>
                  <a:pt x="1" y="28408"/>
                </a:lnTo>
                <a:cubicBezTo>
                  <a:pt x="9395" y="28920"/>
                  <a:pt x="16920" y="36445"/>
                  <a:pt x="17431" y="45851"/>
                </a:cubicBezTo>
                <a:lnTo>
                  <a:pt x="45840" y="45851"/>
                </a:lnTo>
                <a:cubicBezTo>
                  <a:pt x="45709" y="39910"/>
                  <a:pt x="44471" y="34242"/>
                  <a:pt x="42339" y="29039"/>
                </a:cubicBezTo>
                <a:cubicBezTo>
                  <a:pt x="42149" y="29051"/>
                  <a:pt x="41958" y="29063"/>
                  <a:pt x="41768" y="29063"/>
                </a:cubicBezTo>
                <a:cubicBezTo>
                  <a:pt x="35839" y="29063"/>
                  <a:pt x="31028" y="24253"/>
                  <a:pt x="31028" y="18324"/>
                </a:cubicBezTo>
                <a:cubicBezTo>
                  <a:pt x="31028" y="16669"/>
                  <a:pt x="31409" y="15097"/>
                  <a:pt x="32076" y="13692"/>
                </a:cubicBezTo>
                <a:cubicBezTo>
                  <a:pt x="23825" y="5453"/>
                  <a:pt x="12514" y="274"/>
                  <a:pt x="1" y="0"/>
                </a:cubicBezTo>
                <a:close/>
              </a:path>
            </a:pathLst>
          </a:custGeom>
          <a:solidFill>
            <a:srgbClr val="FFAA13"/>
          </a:solidFill>
          <a:ln>
            <a:noFill/>
          </a:ln>
        </p:spPr>
        <p:txBody>
          <a:bodyPr anchorCtr="0" anchor="ctr" bIns="91425" lIns="91425" spcFirstLastPara="1" rIns="18287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P</a:t>
            </a:r>
            <a:endParaRPr b="1" i="0" sz="40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8" name="Google Shape;88;p1"/>
          <p:cNvSpPr/>
          <p:nvPr/>
        </p:nvSpPr>
        <p:spPr>
          <a:xfrm>
            <a:off x="7315845" y="2489659"/>
            <a:ext cx="614489" cy="614489"/>
          </a:xfrm>
          <a:custGeom>
            <a:rect b="b" l="l" r="r" t="t"/>
            <a:pathLst>
              <a:path extrusionOk="0" h="17312" w="17312">
                <a:moveTo>
                  <a:pt x="8656" y="0"/>
                </a:moveTo>
                <a:cubicBezTo>
                  <a:pt x="3870" y="0"/>
                  <a:pt x="0" y="3870"/>
                  <a:pt x="0" y="8656"/>
                </a:cubicBezTo>
                <a:cubicBezTo>
                  <a:pt x="0" y="13442"/>
                  <a:pt x="3870" y="17312"/>
                  <a:pt x="8656" y="17312"/>
                </a:cubicBezTo>
                <a:cubicBezTo>
                  <a:pt x="13442" y="17312"/>
                  <a:pt x="17312" y="13442"/>
                  <a:pt x="17312" y="8656"/>
                </a:cubicBezTo>
                <a:cubicBezTo>
                  <a:pt x="17312" y="3870"/>
                  <a:pt x="13442" y="0"/>
                  <a:pt x="8656" y="0"/>
                </a:cubicBezTo>
                <a:close/>
              </a:path>
            </a:pathLst>
          </a:custGeom>
          <a:solidFill>
            <a:srgbClr val="FFAA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8084975" y="1343749"/>
            <a:ext cx="3502200" cy="2195100"/>
          </a:xfrm>
          <a:prstGeom prst="roundRect">
            <a:avLst>
              <a:gd fmla="val 7657" name="adj"/>
            </a:avLst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i="0" sz="2100" u="none" cap="none" strike="noStrik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4440360" y="3846632"/>
            <a:ext cx="1627091" cy="1627091"/>
          </a:xfrm>
          <a:custGeom>
            <a:rect b="b" l="l" r="r" t="t"/>
            <a:pathLst>
              <a:path extrusionOk="0" h="45840" w="45840">
                <a:moveTo>
                  <a:pt x="1" y="1"/>
                </a:moveTo>
                <a:cubicBezTo>
                  <a:pt x="132" y="5942"/>
                  <a:pt x="1358" y="11609"/>
                  <a:pt x="3501" y="16801"/>
                </a:cubicBezTo>
                <a:cubicBezTo>
                  <a:pt x="3692" y="16801"/>
                  <a:pt x="3882" y="16789"/>
                  <a:pt x="4073" y="16789"/>
                </a:cubicBezTo>
                <a:cubicBezTo>
                  <a:pt x="10002" y="16789"/>
                  <a:pt x="14800" y="21599"/>
                  <a:pt x="14800" y="27528"/>
                </a:cubicBezTo>
                <a:cubicBezTo>
                  <a:pt x="14800" y="29183"/>
                  <a:pt x="14431" y="30755"/>
                  <a:pt x="13753" y="32160"/>
                </a:cubicBezTo>
                <a:cubicBezTo>
                  <a:pt x="22016" y="40399"/>
                  <a:pt x="33326" y="45578"/>
                  <a:pt x="45840" y="45840"/>
                </a:cubicBezTo>
                <a:lnTo>
                  <a:pt x="45840" y="17444"/>
                </a:lnTo>
                <a:cubicBezTo>
                  <a:pt x="36446" y="16932"/>
                  <a:pt x="28909" y="9407"/>
                  <a:pt x="28397" y="1"/>
                </a:cubicBezTo>
                <a:close/>
              </a:path>
            </a:pathLst>
          </a:custGeom>
          <a:solidFill>
            <a:srgbClr val="3AB054"/>
          </a:solidFill>
          <a:ln>
            <a:noFill/>
          </a:ln>
        </p:spPr>
        <p:txBody>
          <a:bodyPr anchorCtr="0" anchor="ctr" bIns="91425" lIns="18287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C</a:t>
            </a:r>
            <a:endParaRPr b="1" i="0" sz="40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4277651" y="4516494"/>
            <a:ext cx="614525" cy="614489"/>
          </a:xfrm>
          <a:custGeom>
            <a:rect b="b" l="l" r="r" t="t"/>
            <a:pathLst>
              <a:path extrusionOk="0" h="17312" w="17313">
                <a:moveTo>
                  <a:pt x="8657" y="0"/>
                </a:moveTo>
                <a:cubicBezTo>
                  <a:pt x="3871" y="0"/>
                  <a:pt x="1" y="3870"/>
                  <a:pt x="1" y="8656"/>
                </a:cubicBezTo>
                <a:cubicBezTo>
                  <a:pt x="1" y="13442"/>
                  <a:pt x="3871" y="17312"/>
                  <a:pt x="8657" y="17312"/>
                </a:cubicBezTo>
                <a:cubicBezTo>
                  <a:pt x="13431" y="17312"/>
                  <a:pt x="17313" y="13442"/>
                  <a:pt x="17313" y="8656"/>
                </a:cubicBezTo>
                <a:cubicBezTo>
                  <a:pt x="17313" y="3870"/>
                  <a:pt x="13431" y="0"/>
                  <a:pt x="8657" y="0"/>
                </a:cubicBezTo>
                <a:close/>
              </a:path>
            </a:pathLst>
          </a:custGeom>
          <a:solidFill>
            <a:srgbClr val="3AB05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605300" y="4081350"/>
            <a:ext cx="3502200" cy="2293500"/>
          </a:xfrm>
          <a:prstGeom prst="roundRect">
            <a:avLst>
              <a:gd fmla="val 7657" name="adj"/>
            </a:avLst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/>
          <p:nvPr/>
        </p:nvSpPr>
        <p:spPr>
          <a:xfrm>
            <a:off x="4440360" y="2146493"/>
            <a:ext cx="1627091" cy="1627481"/>
          </a:xfrm>
          <a:custGeom>
            <a:rect b="b" l="l" r="r" t="t"/>
            <a:pathLst>
              <a:path extrusionOk="0" h="45851" w="45840">
                <a:moveTo>
                  <a:pt x="45840" y="0"/>
                </a:moveTo>
                <a:cubicBezTo>
                  <a:pt x="33315" y="274"/>
                  <a:pt x="22016" y="5453"/>
                  <a:pt x="13753" y="13692"/>
                </a:cubicBezTo>
                <a:cubicBezTo>
                  <a:pt x="14431" y="15097"/>
                  <a:pt x="14800" y="16669"/>
                  <a:pt x="14800" y="18324"/>
                </a:cubicBezTo>
                <a:cubicBezTo>
                  <a:pt x="14800" y="24253"/>
                  <a:pt x="10002" y="29063"/>
                  <a:pt x="4073" y="29063"/>
                </a:cubicBezTo>
                <a:cubicBezTo>
                  <a:pt x="3882" y="29063"/>
                  <a:pt x="3692" y="29051"/>
                  <a:pt x="3501" y="29039"/>
                </a:cubicBezTo>
                <a:cubicBezTo>
                  <a:pt x="1358" y="34242"/>
                  <a:pt x="132" y="39910"/>
                  <a:pt x="1" y="45851"/>
                </a:cubicBezTo>
                <a:lnTo>
                  <a:pt x="28397" y="45851"/>
                </a:lnTo>
                <a:cubicBezTo>
                  <a:pt x="28909" y="36445"/>
                  <a:pt x="36446" y="28920"/>
                  <a:pt x="45840" y="28408"/>
                </a:cubicBezTo>
                <a:lnTo>
                  <a:pt x="45840" y="0"/>
                </a:lnTo>
                <a:close/>
              </a:path>
            </a:pathLst>
          </a:custGeom>
          <a:solidFill>
            <a:srgbClr val="E63967"/>
          </a:solidFill>
          <a:ln>
            <a:noFill/>
          </a:ln>
        </p:spPr>
        <p:txBody>
          <a:bodyPr anchorCtr="0" anchor="ctr" bIns="91425" lIns="18287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A</a:t>
            </a:r>
            <a:endParaRPr b="1" i="0" sz="4000" u="none" cap="none" strike="noStrike">
              <a:solidFill>
                <a:srgbClr val="FF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4277651" y="2489659"/>
            <a:ext cx="614525" cy="614489"/>
          </a:xfrm>
          <a:custGeom>
            <a:rect b="b" l="l" r="r" t="t"/>
            <a:pathLst>
              <a:path extrusionOk="0" h="17312" w="17313">
                <a:moveTo>
                  <a:pt x="8657" y="0"/>
                </a:moveTo>
                <a:cubicBezTo>
                  <a:pt x="3871" y="0"/>
                  <a:pt x="1" y="3870"/>
                  <a:pt x="1" y="8656"/>
                </a:cubicBezTo>
                <a:cubicBezTo>
                  <a:pt x="1" y="13442"/>
                  <a:pt x="3871" y="17312"/>
                  <a:pt x="8657" y="17312"/>
                </a:cubicBezTo>
                <a:cubicBezTo>
                  <a:pt x="13431" y="17312"/>
                  <a:pt x="17313" y="13442"/>
                  <a:pt x="17313" y="8656"/>
                </a:cubicBezTo>
                <a:cubicBezTo>
                  <a:pt x="17313" y="3870"/>
                  <a:pt x="13431" y="0"/>
                  <a:pt x="8657" y="0"/>
                </a:cubicBezTo>
                <a:close/>
              </a:path>
            </a:pathLst>
          </a:custGeom>
          <a:solidFill>
            <a:srgbClr val="E639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/>
          <p:nvPr/>
        </p:nvSpPr>
        <p:spPr>
          <a:xfrm>
            <a:off x="605300" y="1343723"/>
            <a:ext cx="3502200" cy="2195100"/>
          </a:xfrm>
          <a:prstGeom prst="roundRect">
            <a:avLst>
              <a:gd fmla="val 7657" name="adj"/>
            </a:avLst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8386175" y="1765725"/>
            <a:ext cx="2899800" cy="17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Planificar (Plan)</a:t>
            </a:r>
            <a:endParaRPr sz="1700"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Actividades o aspectos que se pretenden mejorar y objetivos a conseguir.</a:t>
            </a:r>
            <a:endParaRPr sz="17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8386175" y="4516500"/>
            <a:ext cx="2899800" cy="16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Hacer (Do)</a:t>
            </a:r>
            <a:endParaRPr sz="1700"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Ejecución de las acciones o cambios necesarios para conseguir los objetivos y mejoras deseadas.</a:t>
            </a:r>
            <a:endParaRPr sz="17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945350" y="1765713"/>
            <a:ext cx="2822100" cy="16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Actuar (</a:t>
            </a:r>
            <a:r>
              <a:rPr b="1" lang="en-US" sz="1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Act)</a:t>
            </a:r>
            <a:endParaRPr sz="1700"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Implementación definitiva de los cambios o m</a:t>
            </a:r>
            <a:r>
              <a:rPr lang="en-US" sz="1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ejoras en base a los resultados obtenidos.</a:t>
            </a:r>
            <a:endParaRPr sz="17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945350" y="4516500"/>
            <a:ext cx="2822100" cy="16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Verificar (</a:t>
            </a:r>
            <a:r>
              <a:rPr b="1" i="0" lang="en-US" sz="17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Check)</a:t>
            </a:r>
            <a:endParaRPr sz="1700"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Verificación de resultados tras los cambios introducidos y nivel de satisfacción de las expectativas generadas.</a:t>
            </a:r>
            <a:endParaRPr sz="17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0" name="Google Shape;100;p1"/>
          <p:cNvSpPr/>
          <p:nvPr/>
        </p:nvSpPr>
        <p:spPr>
          <a:xfrm>
            <a:off x="7479313" y="4683313"/>
            <a:ext cx="280584" cy="280584"/>
          </a:xfrm>
          <a:custGeom>
            <a:rect b="b" l="l" r="r" t="t"/>
            <a:pathLst>
              <a:path extrusionOk="0" h="21600" w="21600">
                <a:moveTo>
                  <a:pt x="10800" y="14727"/>
                </a:moveTo>
                <a:cubicBezTo>
                  <a:pt x="8631" y="14727"/>
                  <a:pt x="6873" y="12969"/>
                  <a:pt x="6873" y="10800"/>
                </a:cubicBezTo>
                <a:cubicBezTo>
                  <a:pt x="6873" y="8631"/>
                  <a:pt x="8631" y="6873"/>
                  <a:pt x="10800" y="6873"/>
                </a:cubicBezTo>
                <a:cubicBezTo>
                  <a:pt x="12969" y="6873"/>
                  <a:pt x="14727" y="8631"/>
                  <a:pt x="14727" y="10800"/>
                </a:cubicBezTo>
                <a:cubicBezTo>
                  <a:pt x="14727" y="12969"/>
                  <a:pt x="12969" y="14727"/>
                  <a:pt x="10800" y="14727"/>
                </a:cubicBezTo>
                <a:moveTo>
                  <a:pt x="10800" y="5891"/>
                </a:moveTo>
                <a:cubicBezTo>
                  <a:pt x="8088" y="5891"/>
                  <a:pt x="5891" y="8089"/>
                  <a:pt x="5891" y="10800"/>
                </a:cubicBezTo>
                <a:cubicBezTo>
                  <a:pt x="5891" y="13512"/>
                  <a:pt x="8088" y="15709"/>
                  <a:pt x="10800" y="15709"/>
                </a:cubicBezTo>
                <a:cubicBezTo>
                  <a:pt x="13512" y="15709"/>
                  <a:pt x="15709" y="13512"/>
                  <a:pt x="15709" y="10800"/>
                </a:cubicBezTo>
                <a:cubicBezTo>
                  <a:pt x="15709" y="8089"/>
                  <a:pt x="13512" y="5891"/>
                  <a:pt x="10800" y="5891"/>
                </a:cubicBezTo>
                <a:moveTo>
                  <a:pt x="20618" y="12013"/>
                </a:moveTo>
                <a:cubicBezTo>
                  <a:pt x="20614" y="12014"/>
                  <a:pt x="20611" y="12016"/>
                  <a:pt x="20607" y="12017"/>
                </a:cubicBezTo>
                <a:lnTo>
                  <a:pt x="19602" y="12268"/>
                </a:lnTo>
                <a:cubicBezTo>
                  <a:pt x="19256" y="12354"/>
                  <a:pt x="18984" y="12622"/>
                  <a:pt x="18892" y="12966"/>
                </a:cubicBezTo>
                <a:cubicBezTo>
                  <a:pt x="18703" y="13673"/>
                  <a:pt x="18421" y="14351"/>
                  <a:pt x="18053" y="14986"/>
                </a:cubicBezTo>
                <a:cubicBezTo>
                  <a:pt x="17873" y="15295"/>
                  <a:pt x="17876" y="15677"/>
                  <a:pt x="18060" y="15984"/>
                </a:cubicBezTo>
                <a:lnTo>
                  <a:pt x="18601" y="16885"/>
                </a:lnTo>
                <a:lnTo>
                  <a:pt x="16886" y="18600"/>
                </a:lnTo>
                <a:cubicBezTo>
                  <a:pt x="16882" y="18599"/>
                  <a:pt x="16878" y="18597"/>
                  <a:pt x="16875" y="18595"/>
                </a:cubicBezTo>
                <a:lnTo>
                  <a:pt x="15978" y="18057"/>
                </a:lnTo>
                <a:cubicBezTo>
                  <a:pt x="15822" y="17964"/>
                  <a:pt x="15648" y="17917"/>
                  <a:pt x="15473" y="17917"/>
                </a:cubicBezTo>
                <a:cubicBezTo>
                  <a:pt x="15304" y="17917"/>
                  <a:pt x="15134" y="17961"/>
                  <a:pt x="14982" y="18049"/>
                </a:cubicBezTo>
                <a:cubicBezTo>
                  <a:pt x="14348" y="18415"/>
                  <a:pt x="13671" y="18696"/>
                  <a:pt x="12968" y="18884"/>
                </a:cubicBezTo>
                <a:cubicBezTo>
                  <a:pt x="12624" y="18976"/>
                  <a:pt x="12356" y="19248"/>
                  <a:pt x="12269" y="19594"/>
                </a:cubicBezTo>
                <a:lnTo>
                  <a:pt x="12016" y="20608"/>
                </a:lnTo>
                <a:cubicBezTo>
                  <a:pt x="12015" y="20611"/>
                  <a:pt x="12014" y="20614"/>
                  <a:pt x="12012" y="20619"/>
                </a:cubicBezTo>
                <a:lnTo>
                  <a:pt x="9587" y="20619"/>
                </a:lnTo>
                <a:lnTo>
                  <a:pt x="9331" y="19594"/>
                </a:lnTo>
                <a:cubicBezTo>
                  <a:pt x="9244" y="19248"/>
                  <a:pt x="8976" y="18976"/>
                  <a:pt x="8632" y="18884"/>
                </a:cubicBezTo>
                <a:cubicBezTo>
                  <a:pt x="7929" y="18696"/>
                  <a:pt x="7251" y="18415"/>
                  <a:pt x="6617" y="18049"/>
                </a:cubicBezTo>
                <a:cubicBezTo>
                  <a:pt x="6465" y="17961"/>
                  <a:pt x="6296" y="17917"/>
                  <a:pt x="6127" y="17917"/>
                </a:cubicBezTo>
                <a:cubicBezTo>
                  <a:pt x="5951" y="17917"/>
                  <a:pt x="5777" y="17964"/>
                  <a:pt x="5621" y="18057"/>
                </a:cubicBezTo>
                <a:lnTo>
                  <a:pt x="4725" y="18595"/>
                </a:lnTo>
                <a:cubicBezTo>
                  <a:pt x="4722" y="18597"/>
                  <a:pt x="4718" y="18599"/>
                  <a:pt x="4714" y="18600"/>
                </a:cubicBezTo>
                <a:lnTo>
                  <a:pt x="3000" y="16885"/>
                </a:lnTo>
                <a:lnTo>
                  <a:pt x="3540" y="15983"/>
                </a:lnTo>
                <a:cubicBezTo>
                  <a:pt x="3724" y="15677"/>
                  <a:pt x="3727" y="15295"/>
                  <a:pt x="3548" y="14986"/>
                </a:cubicBezTo>
                <a:cubicBezTo>
                  <a:pt x="3179" y="14351"/>
                  <a:pt x="2897" y="13672"/>
                  <a:pt x="2708" y="12966"/>
                </a:cubicBezTo>
                <a:cubicBezTo>
                  <a:pt x="2616" y="12622"/>
                  <a:pt x="2343" y="12354"/>
                  <a:pt x="1998" y="12268"/>
                </a:cubicBezTo>
                <a:lnTo>
                  <a:pt x="993" y="12017"/>
                </a:lnTo>
                <a:cubicBezTo>
                  <a:pt x="989" y="12016"/>
                  <a:pt x="986" y="12014"/>
                  <a:pt x="982" y="12013"/>
                </a:cubicBezTo>
                <a:lnTo>
                  <a:pt x="982" y="9587"/>
                </a:lnTo>
                <a:lnTo>
                  <a:pt x="1998" y="9333"/>
                </a:lnTo>
                <a:cubicBezTo>
                  <a:pt x="2343" y="9247"/>
                  <a:pt x="2616" y="8979"/>
                  <a:pt x="2708" y="8634"/>
                </a:cubicBezTo>
                <a:cubicBezTo>
                  <a:pt x="2897" y="7928"/>
                  <a:pt x="3179" y="7250"/>
                  <a:pt x="3548" y="6615"/>
                </a:cubicBezTo>
                <a:cubicBezTo>
                  <a:pt x="3727" y="6305"/>
                  <a:pt x="3724" y="5924"/>
                  <a:pt x="3540" y="5617"/>
                </a:cubicBezTo>
                <a:lnTo>
                  <a:pt x="3005" y="4725"/>
                </a:lnTo>
                <a:cubicBezTo>
                  <a:pt x="3004" y="4722"/>
                  <a:pt x="3002" y="4718"/>
                  <a:pt x="3000" y="4714"/>
                </a:cubicBezTo>
                <a:lnTo>
                  <a:pt x="4715" y="3000"/>
                </a:lnTo>
                <a:lnTo>
                  <a:pt x="5621" y="3544"/>
                </a:lnTo>
                <a:cubicBezTo>
                  <a:pt x="5777" y="3637"/>
                  <a:pt x="5951" y="3683"/>
                  <a:pt x="6127" y="3683"/>
                </a:cubicBezTo>
                <a:cubicBezTo>
                  <a:pt x="6296" y="3683"/>
                  <a:pt x="6465" y="3640"/>
                  <a:pt x="6618" y="3551"/>
                </a:cubicBezTo>
                <a:cubicBezTo>
                  <a:pt x="7251" y="3185"/>
                  <a:pt x="7929" y="2904"/>
                  <a:pt x="8632" y="2717"/>
                </a:cubicBezTo>
                <a:cubicBezTo>
                  <a:pt x="8976" y="2624"/>
                  <a:pt x="9244" y="2353"/>
                  <a:pt x="9331" y="2007"/>
                </a:cubicBezTo>
                <a:lnTo>
                  <a:pt x="9587" y="982"/>
                </a:lnTo>
                <a:lnTo>
                  <a:pt x="12012" y="982"/>
                </a:lnTo>
                <a:cubicBezTo>
                  <a:pt x="12014" y="986"/>
                  <a:pt x="12015" y="989"/>
                  <a:pt x="12016" y="993"/>
                </a:cubicBezTo>
                <a:lnTo>
                  <a:pt x="12269" y="2007"/>
                </a:lnTo>
                <a:cubicBezTo>
                  <a:pt x="12356" y="2353"/>
                  <a:pt x="12624" y="2624"/>
                  <a:pt x="12968" y="2717"/>
                </a:cubicBezTo>
                <a:cubicBezTo>
                  <a:pt x="13671" y="2904"/>
                  <a:pt x="14348" y="3185"/>
                  <a:pt x="14982" y="3551"/>
                </a:cubicBezTo>
                <a:cubicBezTo>
                  <a:pt x="15134" y="3640"/>
                  <a:pt x="15304" y="3683"/>
                  <a:pt x="15473" y="3683"/>
                </a:cubicBezTo>
                <a:cubicBezTo>
                  <a:pt x="15648" y="3683"/>
                  <a:pt x="15822" y="3637"/>
                  <a:pt x="15978" y="3544"/>
                </a:cubicBezTo>
                <a:lnTo>
                  <a:pt x="16884" y="3000"/>
                </a:lnTo>
                <a:lnTo>
                  <a:pt x="18600" y="4714"/>
                </a:lnTo>
                <a:cubicBezTo>
                  <a:pt x="18598" y="4718"/>
                  <a:pt x="18597" y="4722"/>
                  <a:pt x="18595" y="4726"/>
                </a:cubicBezTo>
                <a:lnTo>
                  <a:pt x="18060" y="5617"/>
                </a:lnTo>
                <a:cubicBezTo>
                  <a:pt x="17876" y="5924"/>
                  <a:pt x="17873" y="6305"/>
                  <a:pt x="18053" y="6615"/>
                </a:cubicBezTo>
                <a:cubicBezTo>
                  <a:pt x="18421" y="7249"/>
                  <a:pt x="18703" y="7928"/>
                  <a:pt x="18892" y="8634"/>
                </a:cubicBezTo>
                <a:cubicBezTo>
                  <a:pt x="18984" y="8979"/>
                  <a:pt x="19256" y="9247"/>
                  <a:pt x="19602" y="9333"/>
                </a:cubicBezTo>
                <a:lnTo>
                  <a:pt x="20618" y="9587"/>
                </a:lnTo>
                <a:cubicBezTo>
                  <a:pt x="20618" y="9587"/>
                  <a:pt x="20618" y="12013"/>
                  <a:pt x="20618" y="12013"/>
                </a:cubicBezTo>
                <a:close/>
                <a:moveTo>
                  <a:pt x="20880" y="8641"/>
                </a:moveTo>
                <a:lnTo>
                  <a:pt x="19841" y="8380"/>
                </a:lnTo>
                <a:cubicBezTo>
                  <a:pt x="19626" y="7580"/>
                  <a:pt x="19308" y="6822"/>
                  <a:pt x="18902" y="6122"/>
                </a:cubicBezTo>
                <a:lnTo>
                  <a:pt x="19455" y="5201"/>
                </a:lnTo>
                <a:cubicBezTo>
                  <a:pt x="19625" y="4871"/>
                  <a:pt x="19736" y="4463"/>
                  <a:pt x="19455" y="4182"/>
                </a:cubicBezTo>
                <a:lnTo>
                  <a:pt x="17419" y="2146"/>
                </a:lnTo>
                <a:cubicBezTo>
                  <a:pt x="17292" y="2018"/>
                  <a:pt x="17136" y="1968"/>
                  <a:pt x="16975" y="1968"/>
                </a:cubicBezTo>
                <a:cubicBezTo>
                  <a:pt x="16778" y="1968"/>
                  <a:pt x="16572" y="2043"/>
                  <a:pt x="16400" y="2146"/>
                </a:cubicBezTo>
                <a:lnTo>
                  <a:pt x="15473" y="2702"/>
                </a:lnTo>
                <a:cubicBezTo>
                  <a:pt x="14775" y="2298"/>
                  <a:pt x="14020" y="1982"/>
                  <a:pt x="13222" y="1768"/>
                </a:cubicBezTo>
                <a:lnTo>
                  <a:pt x="12960" y="720"/>
                </a:lnTo>
                <a:cubicBezTo>
                  <a:pt x="12848" y="367"/>
                  <a:pt x="12638" y="0"/>
                  <a:pt x="12240" y="0"/>
                </a:cubicBezTo>
                <a:lnTo>
                  <a:pt x="9360" y="0"/>
                </a:lnTo>
                <a:cubicBezTo>
                  <a:pt x="8962" y="0"/>
                  <a:pt x="8730" y="367"/>
                  <a:pt x="8640" y="720"/>
                </a:cubicBezTo>
                <a:lnTo>
                  <a:pt x="8378" y="1768"/>
                </a:lnTo>
                <a:cubicBezTo>
                  <a:pt x="7580" y="1982"/>
                  <a:pt x="6825" y="2298"/>
                  <a:pt x="6127" y="2702"/>
                </a:cubicBezTo>
                <a:lnTo>
                  <a:pt x="5200" y="2146"/>
                </a:lnTo>
                <a:cubicBezTo>
                  <a:pt x="5028" y="2043"/>
                  <a:pt x="4822" y="1968"/>
                  <a:pt x="4625" y="1968"/>
                </a:cubicBezTo>
                <a:cubicBezTo>
                  <a:pt x="4464" y="1968"/>
                  <a:pt x="4308" y="2018"/>
                  <a:pt x="4181" y="2146"/>
                </a:cubicBezTo>
                <a:lnTo>
                  <a:pt x="2145" y="4182"/>
                </a:lnTo>
                <a:cubicBezTo>
                  <a:pt x="1864" y="4463"/>
                  <a:pt x="1975" y="4871"/>
                  <a:pt x="2145" y="5201"/>
                </a:cubicBezTo>
                <a:lnTo>
                  <a:pt x="2698" y="6122"/>
                </a:lnTo>
                <a:cubicBezTo>
                  <a:pt x="2292" y="6822"/>
                  <a:pt x="1973" y="7580"/>
                  <a:pt x="1759" y="8380"/>
                </a:cubicBezTo>
                <a:lnTo>
                  <a:pt x="720" y="8641"/>
                </a:lnTo>
                <a:cubicBezTo>
                  <a:pt x="367" y="8730"/>
                  <a:pt x="0" y="8963"/>
                  <a:pt x="0" y="9361"/>
                </a:cubicBezTo>
                <a:lnTo>
                  <a:pt x="0" y="12240"/>
                </a:lnTo>
                <a:cubicBezTo>
                  <a:pt x="0" y="12638"/>
                  <a:pt x="367" y="12848"/>
                  <a:pt x="720" y="12960"/>
                </a:cubicBezTo>
                <a:lnTo>
                  <a:pt x="1759" y="13220"/>
                </a:lnTo>
                <a:cubicBezTo>
                  <a:pt x="1973" y="14021"/>
                  <a:pt x="2292" y="14778"/>
                  <a:pt x="2698" y="15479"/>
                </a:cubicBezTo>
                <a:lnTo>
                  <a:pt x="2145" y="16400"/>
                </a:lnTo>
                <a:cubicBezTo>
                  <a:pt x="1959" y="16714"/>
                  <a:pt x="1864" y="17138"/>
                  <a:pt x="2145" y="17419"/>
                </a:cubicBezTo>
                <a:lnTo>
                  <a:pt x="4181" y="19455"/>
                </a:lnTo>
                <a:cubicBezTo>
                  <a:pt x="4305" y="19579"/>
                  <a:pt x="4454" y="19627"/>
                  <a:pt x="4610" y="19627"/>
                </a:cubicBezTo>
                <a:cubicBezTo>
                  <a:pt x="4807" y="19627"/>
                  <a:pt x="5016" y="19550"/>
                  <a:pt x="5200" y="19455"/>
                </a:cubicBezTo>
                <a:lnTo>
                  <a:pt x="6127" y="18899"/>
                </a:lnTo>
                <a:cubicBezTo>
                  <a:pt x="6825" y="19303"/>
                  <a:pt x="7580" y="19619"/>
                  <a:pt x="8378" y="19832"/>
                </a:cubicBezTo>
                <a:lnTo>
                  <a:pt x="8640" y="20880"/>
                </a:lnTo>
                <a:cubicBezTo>
                  <a:pt x="8730" y="21233"/>
                  <a:pt x="8962" y="21600"/>
                  <a:pt x="9360" y="21600"/>
                </a:cubicBezTo>
                <a:lnTo>
                  <a:pt x="12240" y="21600"/>
                </a:lnTo>
                <a:cubicBezTo>
                  <a:pt x="12638" y="21600"/>
                  <a:pt x="12848" y="21233"/>
                  <a:pt x="12960" y="20880"/>
                </a:cubicBezTo>
                <a:lnTo>
                  <a:pt x="13222" y="19832"/>
                </a:lnTo>
                <a:cubicBezTo>
                  <a:pt x="14020" y="19619"/>
                  <a:pt x="14775" y="19303"/>
                  <a:pt x="15473" y="18899"/>
                </a:cubicBezTo>
                <a:lnTo>
                  <a:pt x="16400" y="19455"/>
                </a:lnTo>
                <a:cubicBezTo>
                  <a:pt x="16584" y="19550"/>
                  <a:pt x="16793" y="19627"/>
                  <a:pt x="16990" y="19627"/>
                </a:cubicBezTo>
                <a:cubicBezTo>
                  <a:pt x="17146" y="19627"/>
                  <a:pt x="17294" y="19579"/>
                  <a:pt x="17419" y="19455"/>
                </a:cubicBezTo>
                <a:lnTo>
                  <a:pt x="19455" y="17419"/>
                </a:lnTo>
                <a:cubicBezTo>
                  <a:pt x="19736" y="17138"/>
                  <a:pt x="19641" y="16714"/>
                  <a:pt x="19455" y="16400"/>
                </a:cubicBezTo>
                <a:lnTo>
                  <a:pt x="18902" y="15479"/>
                </a:lnTo>
                <a:cubicBezTo>
                  <a:pt x="19308" y="14778"/>
                  <a:pt x="19626" y="14021"/>
                  <a:pt x="19841" y="13220"/>
                </a:cubicBezTo>
                <a:lnTo>
                  <a:pt x="20880" y="12960"/>
                </a:lnTo>
                <a:cubicBezTo>
                  <a:pt x="21233" y="12848"/>
                  <a:pt x="21600" y="12638"/>
                  <a:pt x="21600" y="12240"/>
                </a:cubicBezTo>
                <a:lnTo>
                  <a:pt x="21600" y="9361"/>
                </a:lnTo>
                <a:cubicBezTo>
                  <a:pt x="21600" y="8963"/>
                  <a:pt x="21233" y="8730"/>
                  <a:pt x="20880" y="8641"/>
                </a:cubicBezTo>
              </a:path>
            </a:pathLst>
          </a:cu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38100" lIns="38100" spcFirstLastPara="1" rIns="38100" wrap="square" tIns="38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Handshake outline" id="101" name="Google Shape;10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67147" y="2588993"/>
            <a:ext cx="473390" cy="4733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ipboard Checked outline" id="102" name="Google Shape;10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8687" y="4617182"/>
            <a:ext cx="412841" cy="4128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st outline" id="103" name="Google Shape;103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15397" y="2592616"/>
            <a:ext cx="408411" cy="408411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"/>
          <p:cNvSpPr txBox="1"/>
          <p:nvPr/>
        </p:nvSpPr>
        <p:spPr>
          <a:xfrm>
            <a:off x="5521062" y="3640287"/>
            <a:ext cx="1151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PDCA 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5" name="Google Shape;105;p1"/>
          <p:cNvSpPr txBox="1"/>
          <p:nvPr/>
        </p:nvSpPr>
        <p:spPr>
          <a:xfrm>
            <a:off x="0" y="417047"/>
            <a:ext cx="12192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Plantilla Diagrama </a:t>
            </a:r>
            <a:r>
              <a:rPr lang="en-US" sz="30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PDCA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06" name="Google Shape;106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84321" y="5973812"/>
            <a:ext cx="3023839" cy="50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Custom 23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2021-02-05T03:51:43Z</dcterms:created>
  <dc:creator>Kavithalaya</dc:creator>
</cp:coreProperties>
</file>